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6" r:id="rId3"/>
    <p:sldId id="268" r:id="rId4"/>
    <p:sldId id="256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1657"/>
    <a:srgbClr val="6C1248"/>
    <a:srgbClr val="8795B7"/>
    <a:srgbClr val="485678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BC85B-39D3-D491-8EB1-6694B6429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A7023B-97A1-17F8-C4CE-C7A6790C2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3BF6D6-C90D-5496-B21C-1908D30F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E2ACA8-02B9-B2E0-5DB5-89896622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652CE6-5FCF-C5E4-C6B7-4E8EE5230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73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BA8B75-ACCE-C7D1-FA60-EE5A0B4D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E1897F-8833-9832-B714-9EB096579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7F56CF-3C8D-7B8A-4B5C-C4FC21A6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4E3468-9BEE-077A-55B0-2C832AB56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F8F138-3C1E-59CE-C45C-CC48E6526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4460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30374DD-B61E-B800-24E6-8366638E0C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38D07-0511-DF6C-8AFB-FC0BCAE3C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D41E97-AFE0-E03C-FBA9-DECB5A975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EF33DF-0B22-7931-5CF1-D5D37291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A23DDF-6F4B-6C13-CD87-6B602A8E5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7209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637267-C2E9-C07D-E49D-B21D73F82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F0259D-8D9C-03AA-3547-C78E3E465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4E39C2-CE45-F4A0-0B09-9218B4A1F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48CF5A-01BC-19A7-00B9-5AA86AA7C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976D55-A6C6-E50C-74FF-1FF4C828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899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9B5A5-0609-70DB-538E-1E0AC58A7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AC38E1-9740-9574-53AD-2D482006D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245D05-0EEC-6AAC-8A82-BB47997A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A5CA86-61EE-5531-F040-4CE0AEFBB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AD9CA1-70B0-7155-F0B9-394BDDEC9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5320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84005-B5F8-0036-CB63-FA29E2E19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60FB97-E63A-33B8-ACED-F90C05A43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C16502-07ED-F55B-702F-63D5E408F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A9130F-DBC5-2B16-6C97-05295A366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A6B71F-43D9-DAF4-4091-56E6E2B46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8407B3-8580-3C99-D9B6-C201B1A94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2658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B84A3E-5102-A3C4-C8E0-A0F5298A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CAA474-12E7-2BB2-49C2-239BC012A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820E3A-6922-5294-31D4-17B4FD4C2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C72159-07C7-ADB3-C75E-0AE40E9FCE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E0D39B-7D20-1CBD-7D47-A567FA01B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5AE8854-3F67-18E5-E33D-FD78CBA53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3E67C5-3AF2-680C-6ACB-24C95839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31F69C2-B857-224A-8014-EDB4A9B2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251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D25C0-E003-5B43-BB0C-353FDB78B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BDF73BD-4DD7-853A-917A-B3710E1B0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868C99-5E74-7AA4-05EB-B9007ED6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A5E1B1-18C6-0DD3-31A1-46005D71E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877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2D0EBC7-67BB-31B6-30C6-81F0E70E2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31348D6-61EC-455E-32BA-1533A01ED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9728CE-3129-9B9B-0829-4EB456B4F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654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C7FC79-3BD5-31C8-C60B-F4EB075B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0AF19D-42EB-DE26-729E-52D2A452C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A50CBE-BFCD-4119-371B-FB2BB9F9F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2F5A88-3C9A-6C87-00F3-A6DF49DB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3347A8-B8B1-3C90-3912-BF2FE04C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668080-324B-A76D-76CC-46753D15E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657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183938-03A0-957C-5B01-19AABC785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6C542AB-EB99-F7F6-ED40-BAB05370D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46C4C9-1B6E-BD2B-CC54-87C872EE5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424FFF-1F01-4177-34A3-0D289DCB9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9748FC-B56F-3439-53F3-B8FE5F16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D33688-BB27-BA4D-1CC4-8CA31FBC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732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73E5335-95F4-0399-F89D-0C39506D4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89F758-D9C4-08D9-EB0C-EB3E9D12A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37BA3C-3B2C-3C19-2E25-A1681EDDB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16C75-E642-B441-A04E-B29CE10443A7}" type="datetimeFigureOut">
              <a:rPr lang="es-ES_tradnl" smtClean="0"/>
              <a:t>12/06/2025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1A3B14-CCB7-8602-231A-B85870EB7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5F9929-BC9A-4A3C-8BAE-9FBCD9668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2368F-0B26-6D46-A577-46386543FC4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392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927681" y="1779127"/>
            <a:ext cx="5056412" cy="55399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lang="es-MX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0359179" y="5001695"/>
            <a:ext cx="12007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Autor(es)</a:t>
            </a:r>
            <a:endParaRPr lang="es-MX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es-MX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Institución</a:t>
            </a:r>
            <a:endParaRPr lang="es-MX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es-MX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Fecha</a:t>
            </a:r>
            <a:endParaRPr lang="es-MX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39969EF-F60B-5737-5165-E343B4D36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530" y="-69880"/>
            <a:ext cx="66167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473385F-9B65-0596-D553-BBF13E2495D1}"/>
              </a:ext>
            </a:extLst>
          </p:cNvPr>
          <p:cNvSpPr/>
          <p:nvPr/>
        </p:nvSpPr>
        <p:spPr>
          <a:xfrm>
            <a:off x="253504" y="645936"/>
            <a:ext cx="114526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>
                <a:solidFill>
                  <a:srgbClr val="841657"/>
                </a:solidFill>
              </a:rPr>
              <a:t>Tema</a:t>
            </a:r>
            <a:endParaRPr lang="es-ES_tradnl" sz="2800" dirty="0">
              <a:solidFill>
                <a:srgbClr val="841657"/>
              </a:solidFill>
            </a:endParaRPr>
          </a:p>
        </p:txBody>
      </p:sp>
      <p:sp>
        <p:nvSpPr>
          <p:cNvPr id="4" name="13 CuadroTexto">
            <a:extLst>
              <a:ext uri="{FF2B5EF4-FFF2-40B4-BE49-F238E27FC236}">
                <a16:creationId xmlns:a16="http://schemas.microsoft.com/office/drawing/2014/main" id="{D712148F-F352-C492-E09A-B4739CA2F1AF}"/>
              </a:ext>
            </a:extLst>
          </p:cNvPr>
          <p:cNvSpPr txBox="1"/>
          <p:nvPr/>
        </p:nvSpPr>
        <p:spPr>
          <a:xfrm>
            <a:off x="270313" y="1244653"/>
            <a:ext cx="114403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1463" lvl="2" indent="-252413" algn="just">
              <a:buClr>
                <a:srgbClr val="841657"/>
              </a:buClr>
              <a:buFont typeface="Wingdings" panose="05000000000000000000" pitchFamily="2" charset="2"/>
              <a:buChar char="§"/>
              <a:defRPr/>
            </a:pPr>
            <a:r>
              <a:rPr lang="es-MX" sz="2000" dirty="0" smtClean="0"/>
              <a:t>Contenido</a:t>
            </a:r>
            <a:endParaRPr lang="es-MX" sz="2000" dirty="0" smtClean="0"/>
          </a:p>
        </p:txBody>
      </p:sp>
    </p:spTree>
    <p:extLst>
      <p:ext uri="{BB962C8B-B14F-4D97-AF65-F5344CB8AC3E}">
        <p14:creationId xmlns:p14="http://schemas.microsoft.com/office/powerpoint/2010/main" val="12928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473385F-9B65-0596-D553-BBF13E2495D1}"/>
              </a:ext>
            </a:extLst>
          </p:cNvPr>
          <p:cNvSpPr/>
          <p:nvPr/>
        </p:nvSpPr>
        <p:spPr>
          <a:xfrm>
            <a:off x="253504" y="645936"/>
            <a:ext cx="114526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>
                <a:solidFill>
                  <a:srgbClr val="841657"/>
                </a:solidFill>
              </a:rPr>
              <a:t>Subtema</a:t>
            </a:r>
            <a:endParaRPr lang="es-ES_tradnl" sz="2800" dirty="0">
              <a:solidFill>
                <a:srgbClr val="841657"/>
              </a:solidFill>
            </a:endParaRPr>
          </a:p>
        </p:txBody>
      </p:sp>
      <p:sp>
        <p:nvSpPr>
          <p:cNvPr id="5" name="13 CuadroTexto">
            <a:extLst>
              <a:ext uri="{FF2B5EF4-FFF2-40B4-BE49-F238E27FC236}">
                <a16:creationId xmlns:a16="http://schemas.microsoft.com/office/drawing/2014/main" id="{D712148F-F352-C492-E09A-B4739CA2F1AF}"/>
              </a:ext>
            </a:extLst>
          </p:cNvPr>
          <p:cNvSpPr txBox="1"/>
          <p:nvPr/>
        </p:nvSpPr>
        <p:spPr>
          <a:xfrm>
            <a:off x="270313" y="1244653"/>
            <a:ext cx="114403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1463" lvl="2" indent="-252413" algn="just">
              <a:buClr>
                <a:srgbClr val="841657"/>
              </a:buClr>
              <a:buFont typeface="Wingdings" panose="05000000000000000000" pitchFamily="2" charset="2"/>
              <a:buChar char="§"/>
              <a:defRPr/>
            </a:pPr>
            <a:r>
              <a:rPr lang="es-MX" sz="2000" dirty="0" smtClean="0"/>
              <a:t>Contenido</a:t>
            </a:r>
            <a:endParaRPr lang="es-MX" sz="2000" dirty="0" smtClean="0"/>
          </a:p>
        </p:txBody>
      </p:sp>
    </p:spTree>
    <p:extLst>
      <p:ext uri="{BB962C8B-B14F-4D97-AF65-F5344CB8AC3E}">
        <p14:creationId xmlns:p14="http://schemas.microsoft.com/office/powerpoint/2010/main" val="143029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6864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12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Martha Elizabeth Gomez Navarro</dc:creator>
  <cp:lastModifiedBy>Josue Chavez</cp:lastModifiedBy>
  <cp:revision>72</cp:revision>
  <dcterms:created xsi:type="dcterms:W3CDTF">2025-05-30T19:53:10Z</dcterms:created>
  <dcterms:modified xsi:type="dcterms:W3CDTF">2025-06-12T15:37:12Z</dcterms:modified>
</cp:coreProperties>
</file>